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6" r:id="rId2"/>
    <p:sldId id="267" r:id="rId3"/>
    <p:sldId id="264" r:id="rId4"/>
    <p:sldId id="265" r:id="rId5"/>
    <p:sldId id="268" r:id="rId6"/>
    <p:sldId id="272" r:id="rId7"/>
    <p:sldId id="277" r:id="rId8"/>
    <p:sldId id="269" r:id="rId9"/>
    <p:sldId id="276" r:id="rId10"/>
    <p:sldId id="274" r:id="rId11"/>
    <p:sldId id="271" r:id="rId12"/>
    <p:sldId id="259" r:id="rId13"/>
    <p:sldId id="260" r:id="rId14"/>
    <p:sldId id="278" r:id="rId15"/>
    <p:sldId id="275" r:id="rId16"/>
    <p:sldId id="279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>
      <p:cViewPr varScale="1">
        <p:scale>
          <a:sx n="104" d="100"/>
          <a:sy n="104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5895C-C813-4478-AFBB-BD05819B4C93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EC2D7B-F281-46D6-B2EA-23CFB3DAAD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 set Iraq 2007. </a:t>
            </a:r>
            <a:r>
              <a:rPr lang="en-US" dirty="0" err="1" smtClean="0"/>
              <a:t>xingin</a:t>
            </a:r>
            <a:r>
              <a:rPr lang="en-US" baseline="0" dirty="0" smtClean="0"/>
              <a:t> pottery. Politics. Aztec.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EC2D7B-F281-46D6-B2EA-23CFB3DAADF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8A67E-09D8-4366-8FB1-D77112CD21BB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204B9-C6A3-4F4A-B1C8-4B948EE093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dictionary.reference.com/browse/ar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25956" y="228600"/>
            <a:ext cx="598292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How long do 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you think 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average person spends 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looking at 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an artwork in a museum?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Space</a:t>
            </a:r>
          </a:p>
          <a:p>
            <a:r>
              <a:rPr lang="en-US" dirty="0" smtClean="0"/>
              <a:t>Line </a:t>
            </a:r>
          </a:p>
          <a:p>
            <a:r>
              <a:rPr lang="en-US" dirty="0" smtClean="0"/>
              <a:t>Color</a:t>
            </a:r>
          </a:p>
          <a:p>
            <a:r>
              <a:rPr lang="en-US" dirty="0" smtClean="0"/>
              <a:t>Shape</a:t>
            </a:r>
          </a:p>
          <a:p>
            <a:r>
              <a:rPr lang="en-US" dirty="0" smtClean="0"/>
              <a:t>Texture</a:t>
            </a:r>
          </a:p>
          <a:p>
            <a:r>
              <a:rPr lang="en-US" dirty="0" smtClean="0"/>
              <a:t>Form</a:t>
            </a:r>
          </a:p>
          <a:p>
            <a:r>
              <a:rPr lang="en-US" dirty="0" smtClean="0"/>
              <a:t>value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1600200"/>
            <a:ext cx="3962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Unity</a:t>
            </a:r>
            <a:r>
              <a:rPr lang="en-US" dirty="0" smtClean="0"/>
              <a:t> Repetition</a:t>
            </a:r>
          </a:p>
          <a:p>
            <a:r>
              <a:rPr lang="en-US" dirty="0" smtClean="0"/>
              <a:t>Continuation</a:t>
            </a:r>
          </a:p>
          <a:p>
            <a:r>
              <a:rPr lang="en-US" dirty="0" smtClean="0"/>
              <a:t>Closure</a:t>
            </a:r>
          </a:p>
          <a:p>
            <a:r>
              <a:rPr lang="en-US" b="1" dirty="0" smtClean="0"/>
              <a:t>Emphasis /Focal Point</a:t>
            </a:r>
            <a:r>
              <a:rPr lang="en-US" dirty="0" smtClean="0"/>
              <a:t> Contrast</a:t>
            </a:r>
          </a:p>
          <a:p>
            <a:r>
              <a:rPr lang="en-US" dirty="0" smtClean="0"/>
              <a:t>Isolation</a:t>
            </a:r>
          </a:p>
          <a:p>
            <a:r>
              <a:rPr lang="en-US" dirty="0" smtClean="0"/>
              <a:t>Placement</a:t>
            </a:r>
          </a:p>
          <a:p>
            <a:r>
              <a:rPr lang="en-US" dirty="0" smtClean="0"/>
              <a:t>Absence of focal point</a:t>
            </a:r>
          </a:p>
          <a:p>
            <a:r>
              <a:rPr lang="en-US" b="1" dirty="0" smtClean="0"/>
              <a:t>Balance</a:t>
            </a:r>
            <a:r>
              <a:rPr lang="en-US" dirty="0" smtClean="0"/>
              <a:t> Symmetrical</a:t>
            </a:r>
          </a:p>
          <a:p>
            <a:r>
              <a:rPr lang="en-US" dirty="0" smtClean="0"/>
              <a:t>Asymmetrical</a:t>
            </a:r>
          </a:p>
          <a:p>
            <a:r>
              <a:rPr lang="en-US" dirty="0" smtClean="0"/>
              <a:t>Radial</a:t>
            </a:r>
          </a:p>
          <a:p>
            <a:r>
              <a:rPr lang="en-US" dirty="0" smtClean="0"/>
              <a:t>All over pattern</a:t>
            </a:r>
          </a:p>
          <a:p>
            <a:r>
              <a:rPr lang="en-US" b="1" dirty="0" smtClean="0"/>
              <a:t>Proportion /Scale</a:t>
            </a:r>
            <a:r>
              <a:rPr lang="en-US" dirty="0" smtClean="0"/>
              <a:t> </a:t>
            </a:r>
            <a:r>
              <a:rPr lang="en-US" b="1" dirty="0" smtClean="0"/>
              <a:t>Contrast</a:t>
            </a:r>
            <a:r>
              <a:rPr lang="en-US" dirty="0" smtClean="0"/>
              <a:t> </a:t>
            </a:r>
            <a:r>
              <a:rPr lang="en-US" b="1" dirty="0" smtClean="0"/>
              <a:t>Movement</a:t>
            </a:r>
            <a:r>
              <a:rPr lang="en-US" dirty="0" smtClean="0"/>
              <a:t> </a:t>
            </a:r>
            <a:r>
              <a:rPr lang="en-US" b="1" dirty="0" smtClean="0"/>
              <a:t>Rhythm/Pattern</a:t>
            </a:r>
            <a:r>
              <a:rPr lang="en-US" dirty="0" smtClean="0"/>
              <a:t> And the polar opposite principles:</a:t>
            </a:r>
          </a:p>
          <a:p>
            <a:r>
              <a:rPr lang="en-US" b="1" dirty="0" smtClean="0"/>
              <a:t>Variety</a:t>
            </a:r>
            <a:r>
              <a:rPr lang="en-US" dirty="0" smtClean="0"/>
              <a:t> </a:t>
            </a:r>
            <a:r>
              <a:rPr lang="en-US" b="1" dirty="0" smtClean="0"/>
              <a:t>Harmony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609600"/>
            <a:ext cx="728468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These are </a:t>
            </a:r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Your</a:t>
            </a:r>
          </a:p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Personal aesthetics</a:t>
            </a:r>
          </a:p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Or philosophy on art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people have a ceramic artist written down?</a:t>
            </a:r>
          </a:p>
          <a:p>
            <a:r>
              <a:rPr lang="en-US" dirty="0" smtClean="0"/>
              <a:t>“a </a:t>
            </a:r>
            <a:r>
              <a:rPr lang="en-US" dirty="0"/>
              <a:t>visual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art</a:t>
            </a:r>
            <a:r>
              <a:rPr lang="en-US" dirty="0" smtClean="0"/>
              <a:t> considered </a:t>
            </a:r>
            <a:r>
              <a:rPr lang="en-US" dirty="0"/>
              <a:t>to</a:t>
            </a:r>
            <a:r>
              <a:rPr lang="en-US" dirty="0" smtClean="0"/>
              <a:t> </a:t>
            </a:r>
            <a:r>
              <a:rPr lang="en-US" dirty="0"/>
              <a:t>have</a:t>
            </a:r>
            <a:r>
              <a:rPr lang="en-US" dirty="0" smtClean="0"/>
              <a:t> </a:t>
            </a:r>
            <a:r>
              <a:rPr lang="en-US" dirty="0"/>
              <a:t>been</a:t>
            </a:r>
            <a:r>
              <a:rPr lang="en-US" dirty="0" smtClean="0"/>
              <a:t> created primarily for </a:t>
            </a:r>
            <a:r>
              <a:rPr lang="en-US" dirty="0"/>
              <a:t>aesthetic</a:t>
            </a:r>
            <a:r>
              <a:rPr lang="en-US" dirty="0" smtClean="0"/>
              <a:t> </a:t>
            </a:r>
            <a:r>
              <a:rPr lang="en-US" dirty="0"/>
              <a:t>purposes</a:t>
            </a:r>
            <a:r>
              <a:rPr lang="en-US" dirty="0" smtClean="0"/>
              <a:t> and </a:t>
            </a:r>
            <a:r>
              <a:rPr lang="en-US" dirty="0"/>
              <a:t>judged</a:t>
            </a:r>
            <a:r>
              <a:rPr lang="en-US" dirty="0" smtClean="0"/>
              <a:t> </a:t>
            </a:r>
            <a:r>
              <a:rPr lang="en-US" dirty="0"/>
              <a:t>for</a:t>
            </a:r>
            <a:r>
              <a:rPr lang="en-US" dirty="0" smtClean="0"/>
              <a:t> </a:t>
            </a:r>
            <a:r>
              <a:rPr lang="en-US" dirty="0"/>
              <a:t>its</a:t>
            </a:r>
            <a:r>
              <a:rPr lang="en-US" dirty="0" smtClean="0"/>
              <a:t> </a:t>
            </a:r>
            <a:r>
              <a:rPr lang="en-US" dirty="0"/>
              <a:t>beauty</a:t>
            </a:r>
            <a:r>
              <a:rPr lang="en-US" dirty="0" smtClean="0"/>
              <a:t> and meaningfulness, </a:t>
            </a:r>
            <a:r>
              <a:rPr lang="en-US" dirty="0"/>
              <a:t>specifically,</a:t>
            </a:r>
            <a:r>
              <a:rPr lang="en-US" dirty="0" smtClean="0"/>
              <a:t> </a:t>
            </a:r>
            <a:r>
              <a:rPr lang="en-US" dirty="0"/>
              <a:t>painting,</a:t>
            </a:r>
            <a:r>
              <a:rPr lang="en-US" dirty="0" smtClean="0"/>
              <a:t> </a:t>
            </a:r>
            <a:r>
              <a:rPr lang="en-US" dirty="0"/>
              <a:t>sculpture,</a:t>
            </a:r>
            <a:r>
              <a:rPr lang="en-US" dirty="0" smtClean="0"/>
              <a:t> </a:t>
            </a:r>
            <a:r>
              <a:rPr lang="en-US" dirty="0"/>
              <a:t>drawing,</a:t>
            </a:r>
            <a:r>
              <a:rPr lang="en-US" dirty="0" smtClean="0"/>
              <a:t> watercolor, graphics, and </a:t>
            </a:r>
            <a:r>
              <a:rPr lang="en-US" dirty="0"/>
              <a:t>architecture</a:t>
            </a:r>
            <a:r>
              <a:rPr lang="en-US" dirty="0" smtClean="0"/>
              <a:t>.”  -</a:t>
            </a:r>
            <a:r>
              <a:rPr lang="en-US" dirty="0" err="1" smtClean="0"/>
              <a:t>Dictionary.com</a:t>
            </a:r>
            <a:endParaRPr lang="en-US" dirty="0" smtClean="0"/>
          </a:p>
          <a:p>
            <a:pPr lvl="1"/>
            <a:r>
              <a:rPr lang="en-US" dirty="0" smtClean="0"/>
              <a:t>Western </a:t>
            </a:r>
            <a:r>
              <a:rPr lang="en-US" smtClean="0"/>
              <a:t>Cultures definition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82567" y="381000"/>
            <a:ext cx="5705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is Fine Art?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en-US" dirty="0" smtClean="0"/>
              <a:t>Many contemporary artists strive for nonfunctional works, focusing on their personal aesthetics (or including the use of elements and principles.</a:t>
            </a:r>
          </a:p>
          <a:p>
            <a:r>
              <a:rPr lang="en-US" dirty="0" smtClean="0"/>
              <a:t>Many potters are considered crafts people rather than artists.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55340" y="457200"/>
            <a:ext cx="72551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Does this mean 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For ceramics?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0"/>
            <a:ext cx="7010400" cy="526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5076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6725" y="0"/>
            <a:ext cx="48672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57200" y="685800"/>
            <a:ext cx="3033202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All nations have</a:t>
            </a:r>
          </a:p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Their moment </a:t>
            </a:r>
          </a:p>
          <a:p>
            <a:pPr algn="ctr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Of foolishness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83820" y="4038600"/>
            <a:ext cx="18273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Your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turn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in groups (3 and 4)</a:t>
            </a:r>
          </a:p>
          <a:p>
            <a:r>
              <a:rPr lang="en-US" dirty="0" smtClean="0"/>
              <a:t>Create two collaborative non-functional, ceramic works </a:t>
            </a:r>
          </a:p>
          <a:p>
            <a:r>
              <a:rPr lang="en-US" dirty="0" smtClean="0"/>
              <a:t>Focus on unity and texture</a:t>
            </a:r>
          </a:p>
          <a:p>
            <a:r>
              <a:rPr lang="en-US" dirty="0" smtClean="0"/>
              <a:t>Learn slab building, imprinting, and slip and score techniques.</a:t>
            </a:r>
          </a:p>
          <a:p>
            <a:r>
              <a:rPr lang="en-US" dirty="0" smtClean="0"/>
              <a:t>Use good craftsmanship and safety habits</a:t>
            </a:r>
          </a:p>
          <a:p>
            <a:r>
              <a:rPr lang="en-US" dirty="0" smtClean="0"/>
              <a:t>Critique </a:t>
            </a:r>
            <a:r>
              <a:rPr lang="en-US" dirty="0" err="1" smtClean="0"/>
              <a:t>eachother</a:t>
            </a:r>
            <a:r>
              <a:rPr lang="en-US" dirty="0" smtClean="0"/>
              <a:t>!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23445" y="381000"/>
            <a:ext cx="35189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Our turn!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Participation (everyone will have a piece or two assigned)</a:t>
            </a:r>
          </a:p>
          <a:p>
            <a:r>
              <a:rPr lang="en-US" dirty="0" smtClean="0"/>
              <a:t>Craftsmanship</a:t>
            </a:r>
          </a:p>
          <a:p>
            <a:r>
              <a:rPr lang="en-US" dirty="0" smtClean="0"/>
              <a:t>Completion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Constructive criticism/participation in critique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24200" y="304800"/>
            <a:ext cx="2953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grading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/>
          <a:lstStyle/>
          <a:p>
            <a:r>
              <a:rPr lang="en-US" dirty="0" smtClean="0"/>
              <a:t>Did you guess…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26704" y="2967335"/>
            <a:ext cx="70905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 seconds?</a:t>
            </a:r>
            <a:endParaRPr lang="en-US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762000"/>
            <a:ext cx="7010400" cy="526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887619" y="304800"/>
            <a:ext cx="5238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Richard </a:t>
            </a:r>
            <a:r>
              <a:rPr lang="en-US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Notkin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10091" y="228600"/>
            <a:ext cx="5599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What Did You See?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0"/>
            <a:ext cx="7010400" cy="526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887619" y="304800"/>
            <a:ext cx="5238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Richard </a:t>
            </a:r>
            <a:r>
              <a:rPr lang="en-US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Notkin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thirty seconds enough time?</a:t>
            </a:r>
          </a:p>
          <a:p>
            <a:r>
              <a:rPr lang="en-US" dirty="0" smtClean="0"/>
              <a:t>Did discussing it with others help?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860" y="381000"/>
            <a:ext cx="8855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did we see this time?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7400" y="4419600"/>
            <a:ext cx="6783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This is art criticism!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609600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about an art work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Would encourage 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People to look longer?</a:t>
            </a:r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92763"/>
          </a:xfrm>
        </p:spPr>
        <p:txBody>
          <a:bodyPr>
            <a:normAutofit/>
          </a:bodyPr>
          <a:lstStyle/>
          <a:p>
            <a:r>
              <a:rPr lang="en-US" dirty="0" smtClean="0"/>
              <a:t>Something that looks “good.”</a:t>
            </a:r>
          </a:p>
          <a:p>
            <a:r>
              <a:rPr lang="en-US" dirty="0" smtClean="0"/>
              <a:t>Something that looks realistic</a:t>
            </a:r>
          </a:p>
          <a:p>
            <a:r>
              <a:rPr lang="en-US" dirty="0" smtClean="0"/>
              <a:t>Something that shows an emotion or idea</a:t>
            </a:r>
          </a:p>
          <a:p>
            <a:r>
              <a:rPr lang="en-US" dirty="0" smtClean="0"/>
              <a:t>Something that solicits a reaction </a:t>
            </a:r>
          </a:p>
          <a:p>
            <a:r>
              <a:rPr lang="en-US" dirty="0" smtClean="0"/>
              <a:t>Something that  conveys a history, story, or tradition</a:t>
            </a:r>
          </a:p>
          <a:p>
            <a:r>
              <a:rPr lang="en-US" dirty="0" smtClean="0"/>
              <a:t>Something that involves a community</a:t>
            </a:r>
          </a:p>
          <a:p>
            <a:r>
              <a:rPr lang="en-US" dirty="0" smtClean="0"/>
              <a:t>Something that is hand built or involves a process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95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Elements and principles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315</Words>
  <Application>Microsoft Office PowerPoint</Application>
  <PresentationFormat>On-screen Show (4:3)</PresentationFormat>
  <Paragraphs>77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Did you guess…</vt:lpstr>
      <vt:lpstr>Slide 3</vt:lpstr>
      <vt:lpstr>Slide 4</vt:lpstr>
      <vt:lpstr>Slide 5</vt:lpstr>
      <vt:lpstr>Slide 6</vt:lpstr>
      <vt:lpstr>Slide 7</vt:lpstr>
      <vt:lpstr>Slide 8</vt:lpstr>
      <vt:lpstr>Elements and principles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Tasha Haugen</dc:creator>
  <cp:lastModifiedBy>Tasha Haugen</cp:lastModifiedBy>
  <cp:revision>22</cp:revision>
  <dcterms:created xsi:type="dcterms:W3CDTF">2011-10-10T04:43:21Z</dcterms:created>
  <dcterms:modified xsi:type="dcterms:W3CDTF">2011-10-10T08:21:15Z</dcterms:modified>
</cp:coreProperties>
</file>